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7" autoAdjust="0"/>
    <p:restoredTop sz="94660"/>
  </p:normalViewPr>
  <p:slideViewPr>
    <p:cSldViewPr>
      <p:cViewPr varScale="1">
        <p:scale>
          <a:sx n="70" d="100"/>
          <a:sy n="70" d="100"/>
        </p:scale>
        <p:origin x="131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29/10/2015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285860"/>
          </a:xfr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r"/>
            <a:r>
              <a:rPr lang="it-IT" sz="2600" i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Presentazione evento</a:t>
            </a:r>
            <a: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/>
            </a:r>
            <a:b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</a:br>
            <a: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13 Novembre 2015, ore 10:00-18:30</a:t>
            </a:r>
            <a:b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</a:br>
            <a: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Ateneo Pontificio Regina </a:t>
            </a:r>
            <a:r>
              <a:rPr lang="it-IT" sz="2600" dirty="0" err="1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Apostolorum</a:t>
            </a:r>
            <a:r>
              <a:rPr lang="it-IT" sz="2600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, Roma</a:t>
            </a:r>
            <a:endParaRPr lang="it-IT" sz="2600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  <a:cs typeface="Khmer UI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285860"/>
            <a:ext cx="9144000" cy="557214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endParaRPr lang="it-IT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itchFamily="34" charset="-120"/>
              <a:ea typeface="Microsoft JhengHei" pitchFamily="34" charset="-120"/>
              <a:cs typeface="Khmer UI" pitchFamily="34" charset="0"/>
            </a:endParaRPr>
          </a:p>
          <a:p>
            <a:r>
              <a:rPr lang="it-IT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#BeCOME</a:t>
            </a:r>
            <a:endParaRPr lang="it-IT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itchFamily="34" charset="-120"/>
              <a:ea typeface="Microsoft JhengHei" pitchFamily="34" charset="-120"/>
              <a:cs typeface="Khmer UI" pitchFamily="34" charset="0"/>
            </a:endParaRPr>
          </a:p>
          <a:p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BE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nessere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C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reatività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O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lismo 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M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ovimento 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E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  <a:cs typeface="Khmer UI" pitchFamily="34" charset="0"/>
              </a:rPr>
              <a:t>mpowerment</a:t>
            </a:r>
            <a:endParaRPr lang="it-IT" sz="2400" dirty="0">
              <a:latin typeface="Microsoft JhengHei" pitchFamily="34" charset="-120"/>
              <a:ea typeface="Microsoft JhengHei" pitchFamily="34" charset="-120"/>
              <a:cs typeface="Khmer UI" pitchFamily="34" charset="0"/>
            </a:endParaRPr>
          </a:p>
        </p:txBody>
      </p:sp>
      <p:pic>
        <p:nvPicPr>
          <p:cNvPr id="8" name="Immagine 7" descr="imagesONWOZ1C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3357562"/>
            <a:ext cx="4594860" cy="306895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r"/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Area Benessere e Relazione di Aiuto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buNone/>
            </a:pPr>
            <a:endParaRPr lang="it-IT" sz="2800" dirty="0" smtClean="0">
              <a:latin typeface="Microsoft JhengHei" pitchFamily="34" charset="-120"/>
              <a:ea typeface="Microsoft JhengHei" pitchFamily="34" charset="-120"/>
            </a:endParaRPr>
          </a:p>
          <a:p>
            <a:pPr algn="just"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     Un evento all’interno dell’evento. 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Dentro</a:t>
            </a:r>
            <a:r>
              <a:rPr lang="it-IT" sz="2400" b="1" dirty="0" err="1" smtClean="0">
                <a:latin typeface="Microsoft JhengHei" pitchFamily="34" charset="-120"/>
                <a:ea typeface="Microsoft JhengHei" pitchFamily="34" charset="-120"/>
              </a:rPr>
              <a:t>“Riparte</a:t>
            </a: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l’Italia con la Road </a:t>
            </a:r>
            <a:r>
              <a:rPr lang="it-IT" sz="2400" b="1" dirty="0" err="1" smtClean="0">
                <a:latin typeface="Microsoft JhengHei" pitchFamily="34" charset="-120"/>
                <a:ea typeface="Microsoft JhengHei" pitchFamily="34" charset="-120"/>
              </a:rPr>
              <a:t>Map</a:t>
            </a: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del </a:t>
            </a:r>
            <a:r>
              <a:rPr lang="it-IT" sz="2400" b="1" dirty="0" err="1" smtClean="0">
                <a:latin typeface="Microsoft JhengHei" pitchFamily="34" charset="-120"/>
                <a:ea typeface="Microsoft JhengHei" pitchFamily="34" charset="-120"/>
              </a:rPr>
              <a:t>CoLAP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”è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 organizzato </a:t>
            </a: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#</a:t>
            </a:r>
            <a:r>
              <a:rPr lang="it-IT" sz="2400" b="1" dirty="0" err="1" smtClean="0">
                <a:latin typeface="Microsoft JhengHei" pitchFamily="34" charset="-120"/>
                <a:ea typeface="Microsoft JhengHei" pitchFamily="34" charset="-120"/>
              </a:rPr>
              <a:t>BeCOME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. Uno spazio espositivo di 500 mq interamente dedicato alle Professioni del Benessere e della Relazione di Aiuto. Le nuove professioni si presentano con filmati, dimostrazioni pratiche e 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desk…</a:t>
            </a:r>
            <a:endParaRPr lang="it-IT" sz="2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algn="just">
              <a:buNone/>
            </a:pPr>
            <a:endParaRPr lang="it-IT" sz="2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algn="r"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Un nuovo mondo da scoprire </a:t>
            </a:r>
          </a:p>
          <a:p>
            <a:pPr algn="r">
              <a:buNone/>
            </a:pPr>
            <a:r>
              <a:rPr lang="it-IT" sz="2400" u="sng" dirty="0" smtClean="0">
                <a:latin typeface="Microsoft JhengHei" pitchFamily="34" charset="-120"/>
                <a:ea typeface="Microsoft JhengHei" pitchFamily="34" charset="-120"/>
              </a:rPr>
              <a:t>per chi cerca lavoro </a:t>
            </a:r>
          </a:p>
          <a:p>
            <a:pPr algn="r"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e </a:t>
            </a:r>
            <a:r>
              <a:rPr lang="it-IT" sz="2400" u="sng" dirty="0" smtClean="0">
                <a:latin typeface="Microsoft JhengHei" pitchFamily="34" charset="-120"/>
                <a:ea typeface="Microsoft JhengHei" pitchFamily="34" charset="-120"/>
              </a:rPr>
              <a:t>per chi cerca benessere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, </a:t>
            </a:r>
          </a:p>
          <a:p>
            <a:pPr algn="r"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e soprattutto </a:t>
            </a:r>
          </a:p>
          <a:p>
            <a:pPr algn="r"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per chi </a:t>
            </a:r>
            <a:r>
              <a:rPr lang="it-IT" sz="24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cerca benessere nel lavoro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.</a:t>
            </a:r>
            <a:endParaRPr lang="it-IT" sz="2400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286256"/>
            <a:ext cx="3405188" cy="2265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Tre aree distinte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it-IT" sz="2800" b="1" dirty="0" smtClean="0"/>
          </a:p>
          <a:p>
            <a:pPr algn="just">
              <a:buNone/>
            </a:pP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   Demo AREA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: si troveranno tatami per trattamenti shiatsu, lettini per incontri di osteopatia, uno sportello di 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counseling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 per riorientarsi, uno spazio danza-terapia, tanti piccoli strumenti per la psicomotricità, tecniche di 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posturometria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, costellazioni familiari e molte altre nuove discipline.</a:t>
            </a: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r>
              <a:rPr lang="it-IT" sz="2400" b="1" i="1" dirty="0" smtClean="0">
                <a:latin typeface="Microsoft JhengHei" pitchFamily="34" charset="-120"/>
                <a:ea typeface="Microsoft JhengHei" pitchFamily="34" charset="-120"/>
              </a:rPr>
              <a:t>Servono occhi nuovi </a:t>
            </a:r>
          </a:p>
          <a:p>
            <a:pPr>
              <a:buNone/>
            </a:pPr>
            <a:r>
              <a:rPr lang="it-IT" sz="2400" b="1" i="1" dirty="0" smtClean="0">
                <a:latin typeface="Microsoft JhengHei" pitchFamily="34" charset="-120"/>
                <a:ea typeface="Microsoft JhengHei" pitchFamily="34" charset="-120"/>
              </a:rPr>
              <a:t>per scoprire orizzonti noti.</a:t>
            </a:r>
          </a:p>
          <a:p>
            <a:pPr>
              <a:buNone/>
            </a:pPr>
            <a:endParaRPr lang="it-IT" sz="2400" b="1" i="1" dirty="0" smtClean="0"/>
          </a:p>
          <a:p>
            <a:pPr>
              <a:buNone/>
            </a:pPr>
            <a:endParaRPr lang="it-IT" b="1" i="1" dirty="0" smtClean="0"/>
          </a:p>
        </p:txBody>
      </p:sp>
      <p:pic>
        <p:nvPicPr>
          <p:cNvPr id="6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Immagine 6" descr="080815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857628"/>
            <a:ext cx="3669030" cy="2754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r"/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Programma delle dimostrazioni </a:t>
            </a:r>
            <a:r>
              <a:rPr lang="it-IT" sz="2600" b="1" i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(in progress)</a:t>
            </a:r>
            <a:endParaRPr lang="it-IT" sz="2600" b="1" i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it-IT" sz="2200" dirty="0" smtClean="0"/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AKSI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Kinesiologia:  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Riequilibrio energetico e organico attraverso il test </a:t>
            </a:r>
            <a:r>
              <a:rPr lang="it-IT" sz="2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muscolare</a:t>
            </a: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FISieo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Shiatsu: 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Pressioni, impressioni ed espressioni</a:t>
            </a:r>
            <a:endParaRPr lang="it-IT" sz="2600" dirty="0" smtClean="0">
              <a:latin typeface="Microsoft JhengHei" pitchFamily="34" charset="-120"/>
              <a:ea typeface="Microsoft JhengHei" pitchFamily="34" charset="-120"/>
            </a:endParaRP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UOI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Osteopatia: L’Osteopatia 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Professione Autonoma per la Promozione di Salute e Benessere: dalla formazione alla professione</a:t>
            </a:r>
            <a:endParaRPr lang="it-IT" sz="2600" dirty="0" smtClean="0">
              <a:latin typeface="Microsoft JhengHei" pitchFamily="34" charset="-120"/>
              <a:ea typeface="Microsoft JhengHei" pitchFamily="34" charset="-120"/>
            </a:endParaRP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AITP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it-IT" sz="2600" dirty="0" err="1" smtClean="0">
                <a:latin typeface="Microsoft JhengHei" pitchFamily="34" charset="-120"/>
                <a:ea typeface="Microsoft JhengHei" pitchFamily="34" charset="-120"/>
              </a:rPr>
              <a:t>Posturometria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: Ruolo del Tecnico di </a:t>
            </a:r>
            <a:r>
              <a:rPr lang="it-IT" sz="2600" dirty="0" err="1" smtClean="0">
                <a:latin typeface="Microsoft JhengHei" pitchFamily="34" charset="-120"/>
                <a:ea typeface="Microsoft JhengHei" pitchFamily="34" charset="-120"/>
              </a:rPr>
              <a:t>Posturometria</a:t>
            </a:r>
            <a:endParaRPr lang="it-IT" sz="2600" dirty="0" smtClean="0">
              <a:latin typeface="Microsoft JhengHei" pitchFamily="34" charset="-120"/>
              <a:ea typeface="Microsoft JhengHei" pitchFamily="34" charset="-120"/>
            </a:endParaRP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APPI </a:t>
            </a:r>
            <a:r>
              <a:rPr lang="it-IT" sz="2600" dirty="0" err="1" smtClean="0">
                <a:latin typeface="Microsoft JhengHei" pitchFamily="34" charset="-120"/>
                <a:ea typeface="Microsoft JhengHei" pitchFamily="34" charset="-120"/>
              </a:rPr>
              <a:t>Piscomotricità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: 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Sensazioni, emozioni e </a:t>
            </a:r>
            <a:r>
              <a:rPr lang="it-IT" sz="2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linguaggi</a:t>
            </a:r>
          </a:p>
          <a:p>
            <a:r>
              <a:rPr lang="it-IT" sz="2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APID</a:t>
            </a:r>
            <a:r>
              <a:rPr lang="it-IT" sz="2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it-IT" sz="2600" dirty="0" err="1" smtClean="0">
                <a:latin typeface="Microsoft JhengHei" pitchFamily="34" charset="-120"/>
                <a:ea typeface="Microsoft JhengHei" pitchFamily="34" charset="-120"/>
              </a:rPr>
              <a:t>Danzamovimentoterapia</a:t>
            </a:r>
            <a:r>
              <a:rPr lang="it-IT" sz="2600" dirty="0">
                <a:latin typeface="Microsoft JhengHei" pitchFamily="34" charset="-120"/>
                <a:ea typeface="Microsoft JhengHei" pitchFamily="34" charset="-120"/>
              </a:rPr>
              <a:t>: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Le Arti terapie come nutrimento dell’anima</a:t>
            </a: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AIMO 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Olismo: Riflessologia plantare, utile nel riequilibrio psicofisico</a:t>
            </a:r>
          </a:p>
          <a:p>
            <a:r>
              <a:rPr lang="it-IT" sz="2600" b="1" dirty="0" smtClean="0">
                <a:latin typeface="Microsoft JhengHei" pitchFamily="34" charset="-120"/>
                <a:ea typeface="Microsoft JhengHei" pitchFamily="34" charset="-120"/>
              </a:rPr>
              <a:t>SICOOL</a:t>
            </a:r>
            <a:r>
              <a:rPr lang="it-IT" sz="2600" dirty="0" smtClean="0">
                <a:latin typeface="Microsoft JhengHei" pitchFamily="34" charset="-120"/>
                <a:ea typeface="Microsoft JhengHei" pitchFamily="34" charset="-120"/>
              </a:rPr>
              <a:t> Counseling e Olismo: Le costellazioni familiari</a:t>
            </a:r>
          </a:p>
          <a:p>
            <a:r>
              <a:rPr lang="it-IT" sz="2600" b="1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AIR </a:t>
            </a:r>
            <a:r>
              <a:rPr lang="it-IT" sz="2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Rolfing</a:t>
            </a:r>
            <a:r>
              <a:rPr lang="it-IT" sz="2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® S.I.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it-IT" sz="2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it-IT" sz="2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Energia ed equilibrio nella </a:t>
            </a:r>
            <a:r>
              <a:rPr lang="it-IT" sz="26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gravità</a:t>
            </a:r>
          </a:p>
          <a:p>
            <a:pPr>
              <a:buNone/>
            </a:pPr>
            <a:endParaRPr lang="it-IT" sz="2600" dirty="0"/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Tre aree distinte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it-IT" b="1" dirty="0" smtClean="0"/>
          </a:p>
          <a:p>
            <a:pPr algn="just">
              <a:buNone/>
            </a:pP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    Stand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: le Associazioni Professionali e le Scuole di Formazione si presentano attraverso racconti, filmati, brochure.</a:t>
            </a: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r>
              <a:rPr lang="it-IT" sz="2400" b="1" i="1" dirty="0" smtClean="0">
                <a:latin typeface="Microsoft JhengHei" pitchFamily="34" charset="-120"/>
                <a:ea typeface="Microsoft JhengHei" pitchFamily="34" charset="-120"/>
              </a:rPr>
              <a:t>     Incontrare un professionista è molto di più che leggere un sito web.</a:t>
            </a:r>
          </a:p>
          <a:p>
            <a:pPr>
              <a:buNone/>
            </a:pPr>
            <a:endParaRPr lang="it-IT" sz="2400" b="1" i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Immagine 4" descr="benesse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6186" y="3212976"/>
            <a:ext cx="53721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Elenco Espositori</a:t>
            </a:r>
            <a:endParaRPr lang="it-IT" sz="2600" b="1" i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lvl="0"/>
            <a:endParaRPr lang="it-IT" sz="3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lvl="0"/>
            <a:endParaRPr lang="it-IT" sz="3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lvl="0"/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FISieo</a:t>
            </a:r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 – Federazione Italiana Shiatsu Insegnanti e Operatori</a:t>
            </a:r>
          </a:p>
          <a:p>
            <a:pPr lvl="0"/>
            <a:r>
              <a:rPr lang="it-IT" sz="45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AIR - Associazione </a:t>
            </a:r>
            <a:r>
              <a:rPr lang="it-IT" sz="45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Italiana </a:t>
            </a:r>
            <a:r>
              <a:rPr lang="it-IT" sz="45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Rolfing</a:t>
            </a:r>
            <a:r>
              <a:rPr lang="it-IT" sz="45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®  </a:t>
            </a:r>
            <a:r>
              <a:rPr lang="it-IT" sz="45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S.I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UOI </a:t>
            </a:r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– Unione Osteopati Italiani</a:t>
            </a:r>
          </a:p>
          <a:p>
            <a:pPr lvl="0"/>
            <a:r>
              <a:rPr lang="it-IT" sz="4500" dirty="0" smtClean="0">
                <a:latin typeface="Microsoft JhengHei" pitchFamily="34" charset="-120"/>
                <a:ea typeface="Microsoft JhengHei" pitchFamily="34" charset="-120"/>
              </a:rPr>
              <a:t>EDUCAM </a:t>
            </a:r>
            <a:r>
              <a:rPr lang="it-IT" sz="45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 C.R.O.M.O.N. - </a:t>
            </a:r>
            <a:r>
              <a:rPr lang="it-IT" sz="45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S.Os.I</a:t>
            </a:r>
            <a:r>
              <a:rPr lang="it-IT" sz="45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.) – </a:t>
            </a:r>
            <a:r>
              <a:rPr lang="it-IT" sz="45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Complementary</a:t>
            </a:r>
            <a:r>
              <a:rPr lang="it-IT" sz="45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and Alternative Medicine </a:t>
            </a:r>
            <a:r>
              <a:rPr lang="it-IT" sz="4500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Education</a:t>
            </a:r>
            <a:endParaRPr lang="it-IT" sz="4500" dirty="0" smtClean="0">
              <a:latin typeface="Microsoft JhengHei" pitchFamily="34" charset="-120"/>
              <a:ea typeface="Microsoft JhengHei" pitchFamily="34" charset="-120"/>
            </a:endParaRP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ASOMI – Accademia di Osteopatia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CRESO – Scuola di Formazione Osteopatia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APOS – Associazione Professionale Operatori e Insegnanti Shiatsu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APID – Associazione Professionale </a:t>
            </a:r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Danzamovimentoterapia</a:t>
            </a:r>
            <a:endParaRPr lang="it-IT" sz="4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APPI Associazione Professionale Psicomotricisti Italiani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AICO – Associazione Italiana di </a:t>
            </a:r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Counselling</a:t>
            </a:r>
            <a:endParaRPr lang="it-IT" sz="4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ASSOCOUNSELING – Associazione Professionale di Categoria di Counseling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SICOOL – Società Italiana </a:t>
            </a:r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Counselor</a:t>
            </a:r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 e Operatore Olistico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AKSI – Associazione Kinesiologia Specializzata Italiana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AIIMF – Associazione Italiana Insegnanti Metodo </a:t>
            </a:r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Feldenkrais</a:t>
            </a:r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 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AIMO – Associazione Italiana di Medicina Olistica 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COOPI – Coordinamento Psicoanalisti Italiani</a:t>
            </a:r>
          </a:p>
          <a:p>
            <a:pPr lvl="0"/>
            <a:r>
              <a:rPr lang="it-IT" sz="4400" dirty="0" smtClean="0">
                <a:latin typeface="Microsoft JhengHei" pitchFamily="34" charset="-120"/>
                <a:ea typeface="Microsoft JhengHei" pitchFamily="34" charset="-120"/>
              </a:rPr>
              <a:t>AITP – Associazione Italiana Tecnici di </a:t>
            </a:r>
            <a:r>
              <a:rPr lang="it-IT" sz="4400" dirty="0" err="1" smtClean="0">
                <a:latin typeface="Microsoft JhengHei" pitchFamily="34" charset="-120"/>
                <a:ea typeface="Microsoft JhengHei" pitchFamily="34" charset="-120"/>
              </a:rPr>
              <a:t>Posturometria</a:t>
            </a:r>
            <a:endParaRPr lang="it-IT" sz="4400" dirty="0" smtClean="0">
              <a:latin typeface="Microsoft JhengHei" pitchFamily="34" charset="-120"/>
              <a:ea typeface="Microsoft JhengHei" pitchFamily="34" charset="-120"/>
            </a:endParaRPr>
          </a:p>
          <a:p>
            <a:endParaRPr lang="it-IT" dirty="0"/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Tre aree distinte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it-IT" sz="2400" b="1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   </a:t>
            </a:r>
            <a:r>
              <a:rPr lang="it-IT" sz="2400" b="1" dirty="0" err="1" smtClean="0">
                <a:latin typeface="Microsoft JhengHei" pitchFamily="34" charset="-120"/>
                <a:ea typeface="Microsoft JhengHei" pitchFamily="34" charset="-120"/>
              </a:rPr>
              <a:t>Talking</a:t>
            </a:r>
            <a:r>
              <a:rPr lang="it-IT" sz="2400" b="1" dirty="0" smtClean="0">
                <a:latin typeface="Microsoft JhengHei" pitchFamily="34" charset="-120"/>
                <a:ea typeface="Microsoft JhengHei" pitchFamily="34" charset="-120"/>
              </a:rPr>
              <a:t> Area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: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10:00-13:00, Le Nuove Professioni: filmati, interviste, presentazioni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14:30-15:30, I professionisti presentano le Nuove Professioni </a:t>
            </a:r>
          </a:p>
          <a:p>
            <a:r>
              <a:rPr lang="it-IT" sz="2400" b="1" dirty="0" smtClean="0">
                <a:solidFill>
                  <a:srgbClr val="FF0000"/>
                </a:solidFill>
                <a:latin typeface="Microsoft JhengHei" pitchFamily="34" charset="-120"/>
                <a:ea typeface="Microsoft JhengHei" pitchFamily="34" charset="-120"/>
              </a:rPr>
              <a:t>15:30-16:30, Confini e sinergie con le professioni sanitarie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16:30- 18:30, Le Nuove Professioni: filmati, interviste, presentazioni</a:t>
            </a:r>
          </a:p>
          <a:p>
            <a:pPr>
              <a:buNone/>
            </a:pPr>
            <a:endParaRPr lang="it-IT" dirty="0" smtClean="0"/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Immagine 5" descr="imagesB9WV0Y6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4643446"/>
            <a:ext cx="4357718" cy="2057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Focus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it-IT" sz="2400" dirty="0" smtClean="0">
              <a:latin typeface="Microsoft JhengHei" pitchFamily="34" charset="-120"/>
              <a:ea typeface="Microsoft JhengHei" pitchFamily="34" charset="-120"/>
            </a:endParaRPr>
          </a:p>
          <a:p>
            <a:pPr algn="just"/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Le Professioni del Benessere e il nuovo concetto di prevenzione</a:t>
            </a:r>
          </a:p>
          <a:p>
            <a:pPr algn="just"/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Le professioni della Relazione di Aiuto e la distinzione con l’intervento di tipo psicologico</a:t>
            </a:r>
          </a:p>
          <a:p>
            <a:pPr algn="just"/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Benessere e Energie: l’olismo</a:t>
            </a:r>
          </a:p>
          <a:p>
            <a:pPr algn="just"/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Medicine non convenzionate  o non convenzionali?</a:t>
            </a:r>
          </a:p>
          <a:p>
            <a:pPr algn="just"/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Quali i confini? Quali le sinergie con le discipline tradizionali?</a:t>
            </a:r>
          </a:p>
          <a:p>
            <a:pPr>
              <a:buNone/>
            </a:pPr>
            <a:endParaRPr lang="it-IT" sz="2400" dirty="0" smtClean="0">
              <a:latin typeface="Microsoft JhengHei" pitchFamily="34" charset="-120"/>
              <a:ea typeface="Microsoft JhengHei" pitchFamily="34" charset="-120"/>
            </a:endParaRPr>
          </a:p>
          <a:p>
            <a:pPr>
              <a:buNone/>
            </a:pP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MA </a:t>
            </a:r>
            <a:r>
              <a:rPr lang="it-IT" sz="2400" dirty="0" err="1" smtClean="0">
                <a:latin typeface="Microsoft JhengHei" pitchFamily="34" charset="-120"/>
                <a:ea typeface="Microsoft JhengHei" pitchFamily="34" charset="-120"/>
              </a:rPr>
              <a:t>ANCHE…</a:t>
            </a:r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..</a:t>
            </a:r>
          </a:p>
          <a:p>
            <a:endParaRPr lang="it-IT" dirty="0"/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Immagine 4" descr="albero-fic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4786322"/>
            <a:ext cx="3090863" cy="1718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it-IT" sz="2600" b="1" dirty="0" smtClean="0">
                <a:solidFill>
                  <a:schemeClr val="tx2"/>
                </a:solidFill>
                <a:latin typeface="Microsoft JhengHei" pitchFamily="34" charset="-120"/>
                <a:ea typeface="Microsoft JhengHei" pitchFamily="34" charset="-120"/>
              </a:rPr>
              <a:t>Focus</a:t>
            </a:r>
            <a:endParaRPr lang="it-IT" sz="2600" b="1" dirty="0">
              <a:solidFill>
                <a:schemeClr val="tx2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it-IT" sz="2400" dirty="0" smtClean="0">
              <a:latin typeface="Microsoft JhengHei" pitchFamily="34" charset="-120"/>
              <a:ea typeface="Microsoft JhengHei" pitchFamily="34" charset="-120"/>
            </a:endParaRP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NUOVA FORMAZIONE E NUOVA OCCUPAZIONE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I GIOVANI E LE DONNE: IL NUOVO BACINO OCCUPAZIONALE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PASSIONI CHE DIVENTANO LAVORO</a:t>
            </a:r>
          </a:p>
          <a:p>
            <a:r>
              <a:rPr lang="it-IT" sz="2400" dirty="0" smtClean="0">
                <a:latin typeface="Microsoft JhengHei" pitchFamily="34" charset="-120"/>
                <a:ea typeface="Microsoft JhengHei" pitchFamily="34" charset="-120"/>
              </a:rPr>
              <a:t>DIGNITÀ E RISPETTO PER IL NUOVO</a:t>
            </a:r>
            <a:endParaRPr lang="it-IT" sz="2400" dirty="0"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" name="Picture 2" descr="\\nascolap\backup\Archivio\LOGHI COLAP\logo-colap-HD+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1268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Immagine 4" descr="uploadImgs_dieta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1670" y="4071942"/>
            <a:ext cx="45720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523</Words>
  <Application>Microsoft Office PowerPoint</Application>
  <PresentationFormat>Presentazione su schermo (4:3)</PresentationFormat>
  <Paragraphs>84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Microsoft JhengHei</vt:lpstr>
      <vt:lpstr>Arial</vt:lpstr>
      <vt:lpstr>Calibri</vt:lpstr>
      <vt:lpstr>Khmer UI</vt:lpstr>
      <vt:lpstr>Tema di Office</vt:lpstr>
      <vt:lpstr>Presentazione evento 13 Novembre 2015, ore 10:00-18:30 Ateneo Pontificio Regina Apostolorum, Roma</vt:lpstr>
      <vt:lpstr>Area Benessere e Relazione di Aiuto</vt:lpstr>
      <vt:lpstr>Tre aree distinte</vt:lpstr>
      <vt:lpstr>Programma delle dimostrazioni (in progress)</vt:lpstr>
      <vt:lpstr>Tre aree distinte</vt:lpstr>
      <vt:lpstr>Elenco Espositori</vt:lpstr>
      <vt:lpstr>Tre aree distinte</vt:lpstr>
      <vt:lpstr>Focus</vt:lpstr>
      <vt:lpstr>Focus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evento 13 Novembre 2015 (10-18,30) Ateneo Pontificio Regina Apostolorum - Roma</dc:title>
  <dc:creator>Emiliana</dc:creator>
  <cp:lastModifiedBy>Colap Nazionale</cp:lastModifiedBy>
  <cp:revision>27</cp:revision>
  <dcterms:created xsi:type="dcterms:W3CDTF">2015-10-26T14:16:00Z</dcterms:created>
  <dcterms:modified xsi:type="dcterms:W3CDTF">2015-10-29T09:20:45Z</dcterms:modified>
</cp:coreProperties>
</file>